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64" y="1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5/30/2025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031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10941</TotalTime>
  <Words>5624</Words>
  <Application>Microsoft Office PowerPoint</Application>
  <PresentationFormat>Custom</PresentationFormat>
  <Paragraphs>1028</Paragraphs>
  <Slides>82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46</cp:revision>
  <dcterms:created xsi:type="dcterms:W3CDTF">2025-01-27T00:28:04Z</dcterms:created>
  <dcterms:modified xsi:type="dcterms:W3CDTF">2025-05-30T12:04:46Z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